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7" r:id="rId3"/>
    <p:sldId id="283" r:id="rId4"/>
    <p:sldId id="282" r:id="rId5"/>
    <p:sldId id="278" r:id="rId6"/>
    <p:sldId id="279" r:id="rId7"/>
    <p:sldId id="280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28C"/>
    <a:srgbClr val="DD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68501-ECAE-4DD6-905A-267B34AF7ACE}" v="402" dt="2024-03-13T06:59:1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81806" autoAdjust="0"/>
  </p:normalViewPr>
  <p:slideViewPr>
    <p:cSldViewPr snapToGrid="0">
      <p:cViewPr varScale="1">
        <p:scale>
          <a:sx n="64" d="100"/>
          <a:sy n="64" d="100"/>
        </p:scale>
        <p:origin x="11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학민 이" userId="d010480d295b326a" providerId="LiveId" clId="{89968501-ECAE-4DD6-905A-267B34AF7ACE}"/>
    <pc:docChg chg="undo redo custSel addSld delSld modSld sldOrd">
      <pc:chgData name="학민 이" userId="d010480d295b326a" providerId="LiveId" clId="{89968501-ECAE-4DD6-905A-267B34AF7ACE}" dt="2024-03-13T06:59:11.963" v="3648"/>
      <pc:docMkLst>
        <pc:docMk/>
      </pc:docMkLst>
      <pc:sldChg chg="addSp delSp modSp mod delAnim modAnim">
        <pc:chgData name="학민 이" userId="d010480d295b326a" providerId="LiveId" clId="{89968501-ECAE-4DD6-905A-267B34AF7ACE}" dt="2024-03-13T06:56:50.489" v="3626"/>
        <pc:sldMkLst>
          <pc:docMk/>
          <pc:sldMk cId="3301321514" sldId="257"/>
        </pc:sldMkLst>
        <pc:spChg chg="mod">
          <ac:chgData name="학민 이" userId="d010480d295b326a" providerId="LiveId" clId="{89968501-ECAE-4DD6-905A-267B34AF7ACE}" dt="2024-03-13T06:46:56.900" v="3446" actId="1076"/>
          <ac:spMkLst>
            <pc:docMk/>
            <pc:sldMk cId="3301321514" sldId="257"/>
            <ac:spMk id="2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5:20.120" v="3420" actId="20577"/>
          <ac:spMkLst>
            <pc:docMk/>
            <pc:sldMk cId="3301321514" sldId="257"/>
            <ac:spMk id="3" creationId="{2274B85D-C24A-88AF-CCD2-FE696ECED31E}"/>
          </ac:spMkLst>
        </pc:spChg>
        <pc:spChg chg="add del mod">
          <ac:chgData name="학민 이" userId="d010480d295b326a" providerId="LiveId" clId="{89968501-ECAE-4DD6-905A-267B34AF7ACE}" dt="2024-03-13T06:46:23.852" v="3432" actId="478"/>
          <ac:spMkLst>
            <pc:docMk/>
            <pc:sldMk cId="3301321514" sldId="257"/>
            <ac:spMk id="4" creationId="{5C016A9C-3019-BB7F-7048-86D4BC447C9B}"/>
          </ac:spMkLst>
        </pc:spChg>
        <pc:spChg chg="add mod">
          <ac:chgData name="학민 이" userId="d010480d295b326a" providerId="LiveId" clId="{89968501-ECAE-4DD6-905A-267B34AF7ACE}" dt="2024-03-13T06:47:22.451" v="3517" actId="1037"/>
          <ac:spMkLst>
            <pc:docMk/>
            <pc:sldMk cId="3301321514" sldId="257"/>
            <ac:spMk id="5" creationId="{93FEBBDE-548B-665E-ECB6-21F9FBADD4FD}"/>
          </ac:spMkLst>
        </pc:spChg>
        <pc:spChg chg="del mod">
          <ac:chgData name="학민 이" userId="d010480d295b326a" providerId="LiveId" clId="{89968501-ECAE-4DD6-905A-267B34AF7ACE}" dt="2024-03-13T06:47:16.434" v="3490" actId="478"/>
          <ac:spMkLst>
            <pc:docMk/>
            <pc:sldMk cId="3301321514" sldId="257"/>
            <ac:spMk id="13" creationId="{00000000-0000-0000-0000-000000000000}"/>
          </ac:spMkLst>
        </pc:spChg>
        <pc:spChg chg="del mod">
          <ac:chgData name="학민 이" userId="d010480d295b326a" providerId="LiveId" clId="{89968501-ECAE-4DD6-905A-267B34AF7ACE}" dt="2024-03-13T06:45:40.680" v="3422" actId="478"/>
          <ac:spMkLst>
            <pc:docMk/>
            <pc:sldMk cId="3301321514" sldId="257"/>
            <ac:spMk id="16" creationId="{00000000-0000-0000-0000-000000000000}"/>
          </ac:spMkLst>
        </pc:spChg>
      </pc:sldChg>
      <pc:sldChg chg="modSp ord modAnim">
        <pc:chgData name="학민 이" userId="d010480d295b326a" providerId="LiveId" clId="{89968501-ECAE-4DD6-905A-267B34AF7ACE}" dt="2024-03-13T06:59:11.963" v="3648"/>
        <pc:sldMkLst>
          <pc:docMk/>
          <pc:sldMk cId="2882260163" sldId="259"/>
        </pc:sldMkLst>
        <pc:spChg chg="mod">
          <ac:chgData name="학민 이" userId="d010480d295b326a" providerId="LiveId" clId="{89968501-ECAE-4DD6-905A-267B34AF7ACE}" dt="2024-03-13T06:14:19.569" v="2904" actId="20577"/>
          <ac:spMkLst>
            <pc:docMk/>
            <pc:sldMk cId="2882260163" sldId="259"/>
            <ac:spMk id="2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4:10.483" v="3334" actId="20577"/>
          <ac:spMkLst>
            <pc:docMk/>
            <pc:sldMk cId="2882260163" sldId="259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3T06:17:10.119" v="2986" actId="20577"/>
          <ac:spMkLst>
            <pc:docMk/>
            <pc:sldMk cId="2882260163" sldId="259"/>
            <ac:spMk id="16" creationId="{00000000-0000-0000-0000-000000000000}"/>
          </ac:spMkLst>
        </pc:spChg>
      </pc:sldChg>
      <pc:sldChg chg="delSp modSp add del mod ord delAnim">
        <pc:chgData name="학민 이" userId="d010480d295b326a" providerId="LiveId" clId="{89968501-ECAE-4DD6-905A-267B34AF7ACE}" dt="2024-03-10T16:16:00.747" v="2828" actId="20577"/>
        <pc:sldMkLst>
          <pc:docMk/>
          <pc:sldMk cId="2319829762" sldId="260"/>
        </pc:sldMkLst>
        <pc:spChg chg="del">
          <ac:chgData name="학민 이" userId="d010480d295b326a" providerId="LiveId" clId="{89968501-ECAE-4DD6-905A-267B34AF7ACE}" dt="2024-03-10T16:15:40.403" v="2797" actId="478"/>
          <ac:spMkLst>
            <pc:docMk/>
            <pc:sldMk cId="2319829762" sldId="260"/>
            <ac:spMk id="2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40.403" v="2797" actId="478"/>
          <ac:spMkLst>
            <pc:docMk/>
            <pc:sldMk cId="2319829762" sldId="260"/>
            <ac:spMk id="13" creationId="{00000000-0000-0000-0000-000000000000}"/>
          </ac:spMkLst>
        </pc:spChg>
        <pc:spChg chg="del mod">
          <ac:chgData name="학민 이" userId="d010480d295b326a" providerId="LiveId" clId="{89968501-ECAE-4DD6-905A-267B34AF7ACE}" dt="2024-03-10T16:15:40.403" v="2797" actId="478"/>
          <ac:spMkLst>
            <pc:docMk/>
            <pc:sldMk cId="2319829762" sldId="260"/>
            <ac:spMk id="15" creationId="{00000000-0000-0000-0000-000000000000}"/>
          </ac:spMkLst>
        </pc:spChg>
        <pc:spChg chg="del mod">
          <ac:chgData name="학민 이" userId="d010480d295b326a" providerId="LiveId" clId="{89968501-ECAE-4DD6-905A-267B34AF7ACE}" dt="2024-03-10T16:15:40.403" v="2797" actId="478"/>
          <ac:spMkLst>
            <pc:docMk/>
            <pc:sldMk cId="2319829762" sldId="260"/>
            <ac:spMk id="16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79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0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1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2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3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4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5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0.248" v="2791" actId="478"/>
          <ac:spMkLst>
            <pc:docMk/>
            <pc:sldMk cId="2319829762" sldId="260"/>
            <ac:spMk id="86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1.718" v="2792" actId="478"/>
          <ac:spMkLst>
            <pc:docMk/>
            <pc:sldMk cId="2319829762" sldId="260"/>
            <ac:spMk id="87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1.718" v="2792" actId="478"/>
          <ac:spMkLst>
            <pc:docMk/>
            <pc:sldMk cId="2319829762" sldId="260"/>
            <ac:spMk id="88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1.718" v="2792" actId="478"/>
          <ac:spMkLst>
            <pc:docMk/>
            <pc:sldMk cId="2319829762" sldId="260"/>
            <ac:spMk id="89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1.718" v="2792" actId="478"/>
          <ac:spMkLst>
            <pc:docMk/>
            <pc:sldMk cId="2319829762" sldId="260"/>
            <ac:spMk id="90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2.828" v="2793" actId="478"/>
          <ac:spMkLst>
            <pc:docMk/>
            <pc:sldMk cId="2319829762" sldId="260"/>
            <ac:spMk id="91" creationId="{00000000-0000-0000-0000-000000000000}"/>
          </ac:spMkLst>
        </pc:spChg>
        <pc:spChg chg="mod">
          <ac:chgData name="학민 이" userId="d010480d295b326a" providerId="LiveId" clId="{89968501-ECAE-4DD6-905A-267B34AF7ACE}" dt="2024-03-10T16:16:00.747" v="2828" actId="20577"/>
          <ac:spMkLst>
            <pc:docMk/>
            <pc:sldMk cId="2319829762" sldId="260"/>
            <ac:spMk id="92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4.048" v="2794" actId="478"/>
          <ac:spMkLst>
            <pc:docMk/>
            <pc:sldMk cId="2319829762" sldId="260"/>
            <ac:spMk id="93" creationId="{00000000-0000-0000-0000-000000000000}"/>
          </ac:spMkLst>
        </pc:spChg>
        <pc:spChg chg="del">
          <ac:chgData name="학민 이" userId="d010480d295b326a" providerId="LiveId" clId="{89968501-ECAE-4DD6-905A-267B34AF7ACE}" dt="2024-03-10T16:15:34.048" v="2794" actId="478"/>
          <ac:spMkLst>
            <pc:docMk/>
            <pc:sldMk cId="2319829762" sldId="260"/>
            <ac:spMk id="94" creationId="{00000000-0000-0000-0000-000000000000}"/>
          </ac:spMkLst>
        </pc:spChg>
      </pc:sldChg>
      <pc:sldChg chg="del">
        <pc:chgData name="학민 이" userId="d010480d295b326a" providerId="LiveId" clId="{89968501-ECAE-4DD6-905A-267B34AF7ACE}" dt="2024-03-10T15:48:02.297" v="22" actId="47"/>
        <pc:sldMkLst>
          <pc:docMk/>
          <pc:sldMk cId="283305744" sldId="261"/>
        </pc:sldMkLst>
      </pc:sldChg>
      <pc:sldChg chg="del">
        <pc:chgData name="학민 이" userId="d010480d295b326a" providerId="LiveId" clId="{89968501-ECAE-4DD6-905A-267B34AF7ACE}" dt="2024-03-10T15:48:02.657" v="23" actId="47"/>
        <pc:sldMkLst>
          <pc:docMk/>
          <pc:sldMk cId="781195321" sldId="265"/>
        </pc:sldMkLst>
      </pc:sldChg>
      <pc:sldChg chg="addSp delSp modSp mod modAnim modNotesTx">
        <pc:chgData name="학민 이" userId="d010480d295b326a" providerId="LiveId" clId="{89968501-ECAE-4DD6-905A-267B34AF7ACE}" dt="2024-03-13T06:56:56.337" v="3627"/>
        <pc:sldMkLst>
          <pc:docMk/>
          <pc:sldMk cId="3185543548" sldId="267"/>
        </pc:sldMkLst>
        <pc:spChg chg="mod">
          <ac:chgData name="학민 이" userId="d010480d295b326a" providerId="LiveId" clId="{89968501-ECAE-4DD6-905A-267B34AF7ACE}" dt="2024-03-13T06:14:14.900" v="2887" actId="20577"/>
          <ac:spMkLst>
            <pc:docMk/>
            <pc:sldMk cId="3185543548" sldId="267"/>
            <ac:spMk id="2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2:21.940" v="3257" actId="1076"/>
          <ac:spMkLst>
            <pc:docMk/>
            <pc:sldMk cId="3185543548" sldId="267"/>
            <ac:spMk id="5" creationId="{97423E64-E0C6-8FE8-9660-8E5EC6113655}"/>
          </ac:spMkLst>
        </pc:spChg>
        <pc:spChg chg="mod">
          <ac:chgData name="학민 이" userId="d010480d295b326a" providerId="LiveId" clId="{89968501-ECAE-4DD6-905A-267B34AF7ACE}" dt="2024-03-10T16:16:51.469" v="2834" actId="1076"/>
          <ac:spMkLst>
            <pc:docMk/>
            <pc:sldMk cId="3185543548" sldId="267"/>
            <ac:spMk id="6" creationId="{69D836AF-1A36-EF40-9EC4-58C24FF12D00}"/>
          </ac:spMkLst>
        </pc:spChg>
        <pc:spChg chg="del">
          <ac:chgData name="학민 이" userId="d010480d295b326a" providerId="LiveId" clId="{89968501-ECAE-4DD6-905A-267B34AF7ACE}" dt="2024-03-13T06:18:36.411" v="3037" actId="478"/>
          <ac:spMkLst>
            <pc:docMk/>
            <pc:sldMk cId="3185543548" sldId="267"/>
            <ac:spMk id="7" creationId="{661DF41E-8ACF-D936-680E-27E3270F5A33}"/>
          </ac:spMkLst>
        </pc:spChg>
        <pc:spChg chg="add mod">
          <ac:chgData name="학민 이" userId="d010480d295b326a" providerId="LiveId" clId="{89968501-ECAE-4DD6-905A-267B34AF7ACE}" dt="2024-03-13T06:20:15.179" v="3092" actId="164"/>
          <ac:spMkLst>
            <pc:docMk/>
            <pc:sldMk cId="3185543548" sldId="267"/>
            <ac:spMk id="8" creationId="{85E0E278-3EB5-2F7E-A26E-9B570D788CFA}"/>
          </ac:spMkLst>
        </pc:spChg>
        <pc:spChg chg="add mod">
          <ac:chgData name="학민 이" userId="d010480d295b326a" providerId="LiveId" clId="{89968501-ECAE-4DD6-905A-267B34AF7ACE}" dt="2024-03-13T06:42:57.400" v="3320" actId="20577"/>
          <ac:spMkLst>
            <pc:docMk/>
            <pc:sldMk cId="3185543548" sldId="267"/>
            <ac:spMk id="12" creationId="{0822AC82-6CFB-3D84-8F48-A0B3E57227FF}"/>
          </ac:spMkLst>
        </pc:spChg>
        <pc:spChg chg="mod">
          <ac:chgData name="학민 이" userId="d010480d295b326a" providerId="LiveId" clId="{89968501-ECAE-4DD6-905A-267B34AF7ACE}" dt="2024-03-13T06:48:15.092" v="3519" actId="1076"/>
          <ac:spMkLst>
            <pc:docMk/>
            <pc:sldMk cId="3185543548" sldId="267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3T06:17:53.818" v="3033" actId="20577"/>
          <ac:spMkLst>
            <pc:docMk/>
            <pc:sldMk cId="3185543548" sldId="267"/>
            <ac:spMk id="16" creationId="{00000000-0000-0000-0000-000000000000}"/>
          </ac:spMkLst>
        </pc:spChg>
        <pc:grpChg chg="add mod">
          <ac:chgData name="학민 이" userId="d010480d295b326a" providerId="LiveId" clId="{89968501-ECAE-4DD6-905A-267B34AF7ACE}" dt="2024-03-13T06:42:41.301" v="3278" actId="1038"/>
          <ac:grpSpMkLst>
            <pc:docMk/>
            <pc:sldMk cId="3185543548" sldId="267"/>
            <ac:grpSpMk id="10" creationId="{9DD3505C-9948-33F7-DD3C-7B56EEEAC5C6}"/>
          </ac:grpSpMkLst>
        </pc:grpChg>
        <pc:picChg chg="add mod">
          <ac:chgData name="학민 이" userId="d010480d295b326a" providerId="LiveId" clId="{89968501-ECAE-4DD6-905A-267B34AF7ACE}" dt="2024-03-13T06:20:15.179" v="3092" actId="164"/>
          <ac:picMkLst>
            <pc:docMk/>
            <pc:sldMk cId="3185543548" sldId="267"/>
            <ac:picMk id="4" creationId="{AB952A22-7EC5-6A79-6660-195899FB2772}"/>
          </ac:picMkLst>
        </pc:picChg>
        <pc:picChg chg="del">
          <ac:chgData name="학민 이" userId="d010480d295b326a" providerId="LiveId" clId="{89968501-ECAE-4DD6-905A-267B34AF7ACE}" dt="2024-03-13T06:18:34.816" v="3036" actId="478"/>
          <ac:picMkLst>
            <pc:docMk/>
            <pc:sldMk cId="3185543548" sldId="267"/>
            <ac:picMk id="9" creationId="{05193588-FFBE-56A5-101B-2C627269EC35}"/>
          </ac:picMkLst>
        </pc:picChg>
        <pc:picChg chg="add mod">
          <ac:chgData name="학민 이" userId="d010480d295b326a" providerId="LiveId" clId="{89968501-ECAE-4DD6-905A-267B34AF7ACE}" dt="2024-03-13T06:42:34.806" v="3262" actId="14100"/>
          <ac:picMkLst>
            <pc:docMk/>
            <pc:sldMk cId="3185543548" sldId="267"/>
            <ac:picMk id="11" creationId="{05193588-FFBE-56A5-101B-2C627269EC35}"/>
          </ac:picMkLst>
        </pc:picChg>
      </pc:sldChg>
      <pc:sldChg chg="addSp delSp modSp mod ord modAnim">
        <pc:chgData name="학민 이" userId="d010480d295b326a" providerId="LiveId" clId="{89968501-ECAE-4DD6-905A-267B34AF7ACE}" dt="2024-03-13T06:58:58.842" v="3645"/>
        <pc:sldMkLst>
          <pc:docMk/>
          <pc:sldMk cId="3584757575" sldId="269"/>
        </pc:sldMkLst>
        <pc:spChg chg="mod">
          <ac:chgData name="학민 이" userId="d010480d295b326a" providerId="LiveId" clId="{89968501-ECAE-4DD6-905A-267B34AF7ACE}" dt="2024-03-13T06:14:04.054" v="2870" actId="20577"/>
          <ac:spMkLst>
            <pc:docMk/>
            <pc:sldMk cId="3584757575" sldId="269"/>
            <ac:spMk id="2" creationId="{00000000-0000-0000-0000-000000000000}"/>
          </ac:spMkLst>
        </pc:spChg>
        <pc:spChg chg="del">
          <ac:chgData name="학민 이" userId="d010480d295b326a" providerId="LiveId" clId="{89968501-ECAE-4DD6-905A-267B34AF7ACE}" dt="2024-03-10T15:47:57.730" v="19" actId="478"/>
          <ac:spMkLst>
            <pc:docMk/>
            <pc:sldMk cId="3584757575" sldId="269"/>
            <ac:spMk id="3" creationId="{9A7A402F-F1D0-79D1-BBB6-F4EFE49C22AD}"/>
          </ac:spMkLst>
        </pc:spChg>
        <pc:spChg chg="del">
          <ac:chgData name="학민 이" userId="d010480d295b326a" providerId="LiveId" clId="{89968501-ECAE-4DD6-905A-267B34AF7ACE}" dt="2024-03-10T15:47:57.730" v="19" actId="478"/>
          <ac:spMkLst>
            <pc:docMk/>
            <pc:sldMk cId="3584757575" sldId="269"/>
            <ac:spMk id="4" creationId="{1E1752E1-5085-E3D5-673E-7EB57FD235E7}"/>
          </ac:spMkLst>
        </pc:spChg>
        <pc:spChg chg="add mod topLvl">
          <ac:chgData name="학민 이" userId="d010480d295b326a" providerId="LiveId" clId="{89968501-ECAE-4DD6-905A-267B34AF7ACE}" dt="2024-03-13T06:48:45.542" v="3520" actId="164"/>
          <ac:spMkLst>
            <pc:docMk/>
            <pc:sldMk cId="3584757575" sldId="269"/>
            <ac:spMk id="5" creationId="{28ED7AAB-C56A-2746-3B62-82DE5A9A6E76}"/>
          </ac:spMkLst>
        </pc:spChg>
        <pc:spChg chg="add mod topLvl">
          <ac:chgData name="학민 이" userId="d010480d295b326a" providerId="LiveId" clId="{89968501-ECAE-4DD6-905A-267B34AF7ACE}" dt="2024-03-13T06:48:45.542" v="3520" actId="164"/>
          <ac:spMkLst>
            <pc:docMk/>
            <pc:sldMk cId="3584757575" sldId="269"/>
            <ac:spMk id="6" creationId="{DE374837-C627-25F9-033E-2984F6E3A7FD}"/>
          </ac:spMkLst>
        </pc:spChg>
        <pc:spChg chg="add mod topLvl">
          <ac:chgData name="학민 이" userId="d010480d295b326a" providerId="LiveId" clId="{89968501-ECAE-4DD6-905A-267B34AF7ACE}" dt="2024-03-13T06:48:45.542" v="3520" actId="164"/>
          <ac:spMkLst>
            <pc:docMk/>
            <pc:sldMk cId="3584757575" sldId="269"/>
            <ac:spMk id="7" creationId="{316F8A9C-6BEC-E7B4-04B7-BBB9EDD21DE0}"/>
          </ac:spMkLst>
        </pc:spChg>
        <pc:spChg chg="add del mod">
          <ac:chgData name="학민 이" userId="d010480d295b326a" providerId="LiveId" clId="{89968501-ECAE-4DD6-905A-267B34AF7ACE}" dt="2024-03-10T15:54:21.189" v="862" actId="478"/>
          <ac:spMkLst>
            <pc:docMk/>
            <pc:sldMk cId="3584757575" sldId="269"/>
            <ac:spMk id="8" creationId="{B7ED9B99-2E8E-2C9E-0BEE-69757AEAC4EB}"/>
          </ac:spMkLst>
        </pc:spChg>
        <pc:spChg chg="add del mod">
          <ac:chgData name="학민 이" userId="d010480d295b326a" providerId="LiveId" clId="{89968501-ECAE-4DD6-905A-267B34AF7ACE}" dt="2024-03-10T15:59:27.427" v="2148" actId="478"/>
          <ac:spMkLst>
            <pc:docMk/>
            <pc:sldMk cId="3584757575" sldId="269"/>
            <ac:spMk id="10" creationId="{64A4A999-638B-8ECE-BFA6-00E105A7D95C}"/>
          </ac:spMkLst>
        </pc:spChg>
        <pc:spChg chg="add mod topLvl">
          <ac:chgData name="학민 이" userId="d010480d295b326a" providerId="LiveId" clId="{89968501-ECAE-4DD6-905A-267B34AF7ACE}" dt="2024-03-13T06:48:45.542" v="3520" actId="164"/>
          <ac:spMkLst>
            <pc:docMk/>
            <pc:sldMk cId="3584757575" sldId="269"/>
            <ac:spMk id="11" creationId="{E4FA1D94-C43A-3979-3F39-7592B7681D6A}"/>
          </ac:spMkLst>
        </pc:spChg>
        <pc:spChg chg="mod">
          <ac:chgData name="학민 이" userId="d010480d295b326a" providerId="LiveId" clId="{89968501-ECAE-4DD6-905A-267B34AF7ACE}" dt="2024-03-13T06:43:51.573" v="3326" actId="20577"/>
          <ac:spMkLst>
            <pc:docMk/>
            <pc:sldMk cId="3584757575" sldId="269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0T15:47:55.610" v="18" actId="20577"/>
          <ac:spMkLst>
            <pc:docMk/>
            <pc:sldMk cId="3584757575" sldId="269"/>
            <ac:spMk id="16" creationId="{00000000-0000-0000-0000-000000000000}"/>
          </ac:spMkLst>
        </pc:spChg>
        <pc:spChg chg="add mod">
          <ac:chgData name="학민 이" userId="d010480d295b326a" providerId="LiveId" clId="{89968501-ECAE-4DD6-905A-267B34AF7ACE}" dt="2024-03-10T16:14:23.858" v="2760" actId="20577"/>
          <ac:spMkLst>
            <pc:docMk/>
            <pc:sldMk cId="3584757575" sldId="269"/>
            <ac:spMk id="17" creationId="{8E8DB176-45FC-3226-ECD0-6EF9B73D3DA1}"/>
          </ac:spMkLst>
        </pc:spChg>
        <pc:spChg chg="add mod">
          <ac:chgData name="학민 이" userId="d010480d295b326a" providerId="LiveId" clId="{89968501-ECAE-4DD6-905A-267B34AF7ACE}" dt="2024-03-10T16:10:20.701" v="2676" actId="164"/>
          <ac:spMkLst>
            <pc:docMk/>
            <pc:sldMk cId="3584757575" sldId="269"/>
            <ac:spMk id="18" creationId="{9B340385-09CB-2C7F-FF81-CA337DF477B7}"/>
          </ac:spMkLst>
        </pc:spChg>
        <pc:spChg chg="del">
          <ac:chgData name="학민 이" userId="d010480d295b326a" providerId="LiveId" clId="{89968501-ECAE-4DD6-905A-267B34AF7ACE}" dt="2024-03-10T15:47:57.730" v="19" actId="478"/>
          <ac:spMkLst>
            <pc:docMk/>
            <pc:sldMk cId="3584757575" sldId="269"/>
            <ac:spMk id="63" creationId="{982279FE-D2EA-4605-8677-6EF33C4B76F2}"/>
          </ac:spMkLst>
        </pc:spChg>
        <pc:spChg chg="del">
          <ac:chgData name="학민 이" userId="d010480d295b326a" providerId="LiveId" clId="{89968501-ECAE-4DD6-905A-267B34AF7ACE}" dt="2024-03-10T15:47:57.730" v="19" actId="478"/>
          <ac:spMkLst>
            <pc:docMk/>
            <pc:sldMk cId="3584757575" sldId="269"/>
            <ac:spMk id="65" creationId="{982279FE-D2EA-4605-8677-6EF33C4B76F2}"/>
          </ac:spMkLst>
        </pc:spChg>
        <pc:grpChg chg="add mod">
          <ac:chgData name="학민 이" userId="d010480d295b326a" providerId="LiveId" clId="{89968501-ECAE-4DD6-905A-267B34AF7ACE}" dt="2024-03-13T06:48:45.542" v="3520" actId="164"/>
          <ac:grpSpMkLst>
            <pc:docMk/>
            <pc:sldMk cId="3584757575" sldId="269"/>
            <ac:grpSpMk id="3" creationId="{50DE6E2A-ADE3-C119-F631-5FED48673939}"/>
          </ac:grpSpMkLst>
        </pc:grpChg>
        <pc:grpChg chg="add del mod topLvl">
          <ac:chgData name="학민 이" userId="d010480d295b326a" providerId="LiveId" clId="{89968501-ECAE-4DD6-905A-267B34AF7ACE}" dt="2024-03-10T16:11:02.068" v="2698" actId="165"/>
          <ac:grpSpMkLst>
            <pc:docMk/>
            <pc:sldMk cId="3584757575" sldId="269"/>
            <ac:grpSpMk id="12" creationId="{FEC411A9-568C-32F8-D480-0B858C458AFD}"/>
          </ac:grpSpMkLst>
        </pc:grpChg>
        <pc:grpChg chg="add del mod">
          <ac:chgData name="학민 이" userId="d010480d295b326a" providerId="LiveId" clId="{89968501-ECAE-4DD6-905A-267B34AF7ACE}" dt="2024-03-10T16:10:56.164" v="2697" actId="165"/>
          <ac:grpSpMkLst>
            <pc:docMk/>
            <pc:sldMk cId="3584757575" sldId="269"/>
            <ac:grpSpMk id="14" creationId="{D3E73FAF-4B11-C7F7-DF1B-94214C81CEEE}"/>
          </ac:grpSpMkLst>
        </pc:grpChg>
        <pc:grpChg chg="add mod">
          <ac:chgData name="학민 이" userId="d010480d295b326a" providerId="LiveId" clId="{89968501-ECAE-4DD6-905A-267B34AF7ACE}" dt="2024-03-10T16:14:31.524" v="2761" actId="164"/>
          <ac:grpSpMkLst>
            <pc:docMk/>
            <pc:sldMk cId="3584757575" sldId="269"/>
            <ac:grpSpMk id="19" creationId="{BD72994C-33A3-2FE4-411D-C502C00CDA83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24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29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32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55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58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67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70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73" creationId="{00000000-0000-0000-0000-000000000000}"/>
          </ac:grpSpMkLst>
        </pc:grpChg>
        <pc:grpChg chg="del">
          <ac:chgData name="학민 이" userId="d010480d295b326a" providerId="LiveId" clId="{89968501-ECAE-4DD6-905A-267B34AF7ACE}" dt="2024-03-10T15:47:57.730" v="19" actId="478"/>
          <ac:grpSpMkLst>
            <pc:docMk/>
            <pc:sldMk cId="3584757575" sldId="269"/>
            <ac:grpSpMk id="76" creationId="{00000000-0000-0000-0000-000000000000}"/>
          </ac:grpSpMkLst>
        </pc:grpChg>
        <pc:grpChg chg="add mod">
          <ac:chgData name="학민 이" userId="d010480d295b326a" providerId="LiveId" clId="{89968501-ECAE-4DD6-905A-267B34AF7ACE}" dt="2024-03-13T06:48:45.542" v="3520" actId="164"/>
          <ac:grpSpMkLst>
            <pc:docMk/>
            <pc:sldMk cId="3584757575" sldId="269"/>
            <ac:grpSpMk id="83" creationId="{D3113450-4C9E-0F96-87B0-B7BA3C7F600E}"/>
          </ac:grpSpMkLst>
        </pc:grpChg>
        <pc:picChg chg="del">
          <ac:chgData name="학민 이" userId="d010480d295b326a" providerId="LiveId" clId="{89968501-ECAE-4DD6-905A-267B34AF7ACE}" dt="2024-03-10T15:47:57.730" v="19" actId="478"/>
          <ac:picMkLst>
            <pc:docMk/>
            <pc:sldMk cId="3584757575" sldId="269"/>
            <ac:picMk id="61" creationId="{00000000-0000-0000-0000-000000000000}"/>
          </ac:picMkLst>
        </pc:picChg>
        <pc:picChg chg="del">
          <ac:chgData name="학민 이" userId="d010480d295b326a" providerId="LiveId" clId="{89968501-ECAE-4DD6-905A-267B34AF7ACE}" dt="2024-03-10T15:47:57.730" v="19" actId="478"/>
          <ac:picMkLst>
            <pc:docMk/>
            <pc:sldMk cId="3584757575" sldId="269"/>
            <ac:picMk id="62" creationId="{00000000-0000-0000-0000-000000000000}"/>
          </ac:picMkLst>
        </pc:picChg>
        <pc:cxnChg chg="add mod">
          <ac:chgData name="학민 이" userId="d010480d295b326a" providerId="LiveId" clId="{89968501-ECAE-4DD6-905A-267B34AF7ACE}" dt="2024-03-10T16:14:31.524" v="2761" actId="164"/>
          <ac:cxnSpMkLst>
            <pc:docMk/>
            <pc:sldMk cId="3584757575" sldId="269"/>
            <ac:cxnSpMk id="21" creationId="{4BFA760D-B4B3-A900-F79E-76FE41C2237B}"/>
          </ac:cxnSpMkLst>
        </pc:cxnChg>
        <pc:cxnChg chg="add mod">
          <ac:chgData name="학민 이" userId="d010480d295b326a" providerId="LiveId" clId="{89968501-ECAE-4DD6-905A-267B34AF7ACE}" dt="2024-03-10T16:14:31.524" v="2761" actId="164"/>
          <ac:cxnSpMkLst>
            <pc:docMk/>
            <pc:sldMk cId="3584757575" sldId="269"/>
            <ac:cxnSpMk id="66" creationId="{A2B4E091-BFB6-6FDC-60D4-B06F6EE16372}"/>
          </ac:cxnSpMkLst>
        </pc:cxnChg>
        <pc:cxnChg chg="add mod">
          <ac:chgData name="학민 이" userId="d010480d295b326a" providerId="LiveId" clId="{89968501-ECAE-4DD6-905A-267B34AF7ACE}" dt="2024-03-10T16:14:31.524" v="2761" actId="164"/>
          <ac:cxnSpMkLst>
            <pc:docMk/>
            <pc:sldMk cId="3584757575" sldId="269"/>
            <ac:cxnSpMk id="79" creationId="{59C41EAF-7B1A-7BB9-1011-111B7023A52A}"/>
          </ac:cxnSpMkLst>
        </pc:cxnChg>
        <pc:cxnChg chg="add mod">
          <ac:chgData name="학민 이" userId="d010480d295b326a" providerId="LiveId" clId="{89968501-ECAE-4DD6-905A-267B34AF7ACE}" dt="2024-03-10T16:14:31.524" v="2761" actId="164"/>
          <ac:cxnSpMkLst>
            <pc:docMk/>
            <pc:sldMk cId="3584757575" sldId="269"/>
            <ac:cxnSpMk id="82" creationId="{8A74132A-0D4E-758C-A2C3-9D8725618679}"/>
          </ac:cxnSpMkLst>
        </pc:cxnChg>
      </pc:sldChg>
      <pc:sldChg chg="del">
        <pc:chgData name="학민 이" userId="d010480d295b326a" providerId="LiveId" clId="{89968501-ECAE-4DD6-905A-267B34AF7ACE}" dt="2024-03-10T15:47:59.838" v="20" actId="47"/>
        <pc:sldMkLst>
          <pc:docMk/>
          <pc:sldMk cId="536102283" sldId="270"/>
        </pc:sldMkLst>
      </pc:sldChg>
      <pc:sldChg chg="addSp delSp modSp mod addAnim delAnim modAnim">
        <pc:chgData name="학민 이" userId="d010480d295b326a" providerId="LiveId" clId="{89968501-ECAE-4DD6-905A-267B34AF7ACE}" dt="2024-03-13T06:59:03.769" v="3646"/>
        <pc:sldMkLst>
          <pc:docMk/>
          <pc:sldMk cId="203382628" sldId="271"/>
        </pc:sldMkLst>
        <pc:spChg chg="add del mod">
          <ac:chgData name="학민 이" userId="d010480d295b326a" providerId="LiveId" clId="{89968501-ECAE-4DD6-905A-267B34AF7ACE}" dt="2024-03-13T06:16:11.273" v="2967" actId="20577"/>
          <ac:spMkLst>
            <pc:docMk/>
            <pc:sldMk cId="203382628" sldId="271"/>
            <ac:spMk id="2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3:56.335" v="3328" actId="20577"/>
          <ac:spMkLst>
            <pc:docMk/>
            <pc:sldMk cId="203382628" sldId="271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0:27.782" v="3229" actId="20577"/>
          <ac:spMkLst>
            <pc:docMk/>
            <pc:sldMk cId="203382628" sldId="271"/>
            <ac:spMk id="16" creationId="{00000000-0000-0000-0000-000000000000}"/>
          </ac:spMkLst>
        </pc:spChg>
      </pc:sldChg>
      <pc:sldChg chg="addSp delSp modSp add mod modAnim">
        <pc:chgData name="학민 이" userId="d010480d295b326a" providerId="LiveId" clId="{89968501-ECAE-4DD6-905A-267B34AF7ACE}" dt="2024-03-13T06:59:07.823" v="3647"/>
        <pc:sldMkLst>
          <pc:docMk/>
          <pc:sldMk cId="577196116" sldId="272"/>
        </pc:sldMkLst>
        <pc:spChg chg="mod">
          <ac:chgData name="학민 이" userId="d010480d295b326a" providerId="LiveId" clId="{89968501-ECAE-4DD6-905A-267B34AF7ACE}" dt="2024-03-13T06:13:58.996" v="2850" actId="20577"/>
          <ac:spMkLst>
            <pc:docMk/>
            <pc:sldMk cId="577196116" sldId="272"/>
            <ac:spMk id="2" creationId="{00000000-0000-0000-0000-000000000000}"/>
          </ac:spMkLst>
        </pc:spChg>
        <pc:spChg chg="add mod">
          <ac:chgData name="학민 이" userId="d010480d295b326a" providerId="LiveId" clId="{89968501-ECAE-4DD6-905A-267B34AF7ACE}" dt="2024-03-10T16:08:57.021" v="2670" actId="20577"/>
          <ac:spMkLst>
            <pc:docMk/>
            <pc:sldMk cId="577196116" sldId="272"/>
            <ac:spMk id="7" creationId="{31547C4B-ED7B-312E-4999-876D32331DAC}"/>
          </ac:spMkLst>
        </pc:spChg>
        <pc:spChg chg="mod">
          <ac:chgData name="학민 이" userId="d010480d295b326a" providerId="LiveId" clId="{89968501-ECAE-4DD6-905A-267B34AF7ACE}" dt="2024-03-13T06:44:05.902" v="3332" actId="20577"/>
          <ac:spMkLst>
            <pc:docMk/>
            <pc:sldMk cId="577196116" sldId="272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0T15:50:23.060" v="68" actId="20577"/>
          <ac:spMkLst>
            <pc:docMk/>
            <pc:sldMk cId="577196116" sldId="272"/>
            <ac:spMk id="16" creationId="{00000000-0000-0000-0000-000000000000}"/>
          </ac:spMkLst>
        </pc:spChg>
        <pc:picChg chg="add del mod">
          <ac:chgData name="학민 이" userId="d010480d295b326a" providerId="LiveId" clId="{89968501-ECAE-4DD6-905A-267B34AF7ACE}" dt="2024-03-10T16:05:16.782" v="2180" actId="478"/>
          <ac:picMkLst>
            <pc:docMk/>
            <pc:sldMk cId="577196116" sldId="272"/>
            <ac:picMk id="4" creationId="{6BE68826-9C6E-229E-706C-2589D7056632}"/>
          </ac:picMkLst>
        </pc:picChg>
        <pc:picChg chg="add mod">
          <ac:chgData name="학민 이" userId="d010480d295b326a" providerId="LiveId" clId="{89968501-ECAE-4DD6-905A-267B34AF7ACE}" dt="2024-03-10T16:08:36.218" v="2650" actId="1036"/>
          <ac:picMkLst>
            <pc:docMk/>
            <pc:sldMk cId="577196116" sldId="272"/>
            <ac:picMk id="6" creationId="{53DBE298-6FEE-8C2D-5330-18CAB9B2BA07}"/>
          </ac:picMkLst>
        </pc:picChg>
      </pc:sldChg>
      <pc:sldChg chg="addSp delSp modSp add mod delAnim modAnim modNotesTx">
        <pc:chgData name="학민 이" userId="d010480d295b326a" providerId="LiveId" clId="{89968501-ECAE-4DD6-905A-267B34AF7ACE}" dt="2024-03-13T06:57:56.192" v="3642" actId="1037"/>
        <pc:sldMkLst>
          <pc:docMk/>
          <pc:sldMk cId="3104075522" sldId="273"/>
        </pc:sldMkLst>
        <pc:spChg chg="add mod">
          <ac:chgData name="학민 이" userId="d010480d295b326a" providerId="LiveId" clId="{89968501-ECAE-4DD6-905A-267B34AF7ACE}" dt="2024-03-13T06:35:24.275" v="3182" actId="20577"/>
          <ac:spMkLst>
            <pc:docMk/>
            <pc:sldMk cId="3104075522" sldId="273"/>
            <ac:spMk id="3" creationId="{0E33C84A-247D-AE1E-2D2F-D874D3A328CC}"/>
          </ac:spMkLst>
        </pc:spChg>
        <pc:spChg chg="del">
          <ac:chgData name="학민 이" userId="d010480d295b326a" providerId="LiveId" clId="{89968501-ECAE-4DD6-905A-267B34AF7ACE}" dt="2024-03-13T06:21:31.565" v="3155" actId="478"/>
          <ac:spMkLst>
            <pc:docMk/>
            <pc:sldMk cId="3104075522" sldId="273"/>
            <ac:spMk id="5" creationId="{97423E64-E0C6-8FE8-9660-8E5EC6113655}"/>
          </ac:spMkLst>
        </pc:spChg>
        <pc:spChg chg="del">
          <ac:chgData name="학민 이" userId="d010480d295b326a" providerId="LiveId" clId="{89968501-ECAE-4DD6-905A-267B34AF7ACE}" dt="2024-03-13T06:29:39.948" v="3159" actId="478"/>
          <ac:spMkLst>
            <pc:docMk/>
            <pc:sldMk cId="3104075522" sldId="273"/>
            <ac:spMk id="6" creationId="{69D836AF-1A36-EF40-9EC4-58C24FF12D00}"/>
          </ac:spMkLst>
        </pc:spChg>
        <pc:spChg chg="del">
          <ac:chgData name="학민 이" userId="d010480d295b326a" providerId="LiveId" clId="{89968501-ECAE-4DD6-905A-267B34AF7ACE}" dt="2024-03-13T06:21:33.545" v="3156" actId="478"/>
          <ac:spMkLst>
            <pc:docMk/>
            <pc:sldMk cId="3104075522" sldId="273"/>
            <ac:spMk id="7" creationId="{661DF41E-8ACF-D936-680E-27E3270F5A33}"/>
          </ac:spMkLst>
        </pc:spChg>
        <pc:spChg chg="mod">
          <ac:chgData name="학민 이" userId="d010480d295b326a" providerId="LiveId" clId="{89968501-ECAE-4DD6-905A-267B34AF7ACE}" dt="2024-03-13T06:21:18.627" v="3114" actId="20577"/>
          <ac:spMkLst>
            <pc:docMk/>
            <pc:sldMk cId="3104075522" sldId="273"/>
            <ac:spMk id="13" creationId="{00000000-0000-0000-0000-000000000000}"/>
          </ac:spMkLst>
        </pc:spChg>
        <pc:spChg chg="del mod">
          <ac:chgData name="학민 이" userId="d010480d295b326a" providerId="LiveId" clId="{89968501-ECAE-4DD6-905A-267B34AF7ACE}" dt="2024-03-13T06:35:18.968" v="3162" actId="478"/>
          <ac:spMkLst>
            <pc:docMk/>
            <pc:sldMk cId="3104075522" sldId="273"/>
            <ac:spMk id="16" creationId="{00000000-0000-0000-0000-000000000000}"/>
          </ac:spMkLst>
        </pc:spChg>
        <pc:picChg chg="add del mod">
          <ac:chgData name="학민 이" userId="d010480d295b326a" providerId="LiveId" clId="{89968501-ECAE-4DD6-905A-267B34AF7ACE}" dt="2024-03-13T06:41:12.084" v="3238" actId="478"/>
          <ac:picMkLst>
            <pc:docMk/>
            <pc:sldMk cId="3104075522" sldId="273"/>
            <ac:picMk id="8" creationId="{CC11FD85-D52C-63AB-779E-156B3EEE3883}"/>
          </ac:picMkLst>
        </pc:picChg>
        <pc:picChg chg="del mod">
          <ac:chgData name="학민 이" userId="d010480d295b326a" providerId="LiveId" clId="{89968501-ECAE-4DD6-905A-267B34AF7ACE}" dt="2024-03-13T06:42:27.408" v="3259" actId="21"/>
          <ac:picMkLst>
            <pc:docMk/>
            <pc:sldMk cId="3104075522" sldId="273"/>
            <ac:picMk id="9" creationId="{05193588-FFBE-56A5-101B-2C627269EC35}"/>
          </ac:picMkLst>
        </pc:picChg>
        <pc:picChg chg="add mod">
          <ac:chgData name="학민 이" userId="d010480d295b326a" providerId="LiveId" clId="{89968501-ECAE-4DD6-905A-267B34AF7ACE}" dt="2024-03-13T06:57:56.192" v="3642" actId="1037"/>
          <ac:picMkLst>
            <pc:docMk/>
            <pc:sldMk cId="3104075522" sldId="273"/>
            <ac:picMk id="11" creationId="{83E5C897-4ECB-1BED-FB9E-610B330F83FA}"/>
          </ac:picMkLst>
        </pc:picChg>
        <pc:picChg chg="add del mod">
          <ac:chgData name="학민 이" userId="d010480d295b326a" providerId="LiveId" clId="{89968501-ECAE-4DD6-905A-267B34AF7ACE}" dt="2024-03-13T06:42:02.151" v="3253" actId="478"/>
          <ac:picMkLst>
            <pc:docMk/>
            <pc:sldMk cId="3104075522" sldId="273"/>
            <ac:picMk id="14" creationId="{A0866938-F6BC-94F1-446B-D9D1CBEF2A3B}"/>
          </ac:picMkLst>
        </pc:picChg>
        <pc:picChg chg="add mod">
          <ac:chgData name="학민 이" userId="d010480d295b326a" providerId="LiveId" clId="{89968501-ECAE-4DD6-905A-267B34AF7ACE}" dt="2024-03-13T06:57:50.804" v="3635" actId="1076"/>
          <ac:picMkLst>
            <pc:docMk/>
            <pc:sldMk cId="3104075522" sldId="273"/>
            <ac:picMk id="18" creationId="{4FBE5B04-6D86-EC91-8CF0-7305B2043A35}"/>
          </ac:picMkLst>
        </pc:picChg>
      </pc:sldChg>
      <pc:sldChg chg="addSp delSp modSp add mod delAnim modAnim modNotesTx">
        <pc:chgData name="학민 이" userId="d010480d295b326a" providerId="LiveId" clId="{89968501-ECAE-4DD6-905A-267B34AF7ACE}" dt="2024-03-13T06:58:51.788" v="3644"/>
        <pc:sldMkLst>
          <pc:docMk/>
          <pc:sldMk cId="4164706946" sldId="274"/>
        </pc:sldMkLst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4" creationId="{16855291-5D10-92D5-98AA-6A3BCE02355C}"/>
          </ac:spMkLst>
        </pc:spChg>
        <pc:spChg chg="del">
          <ac:chgData name="학민 이" userId="d010480d295b326a" providerId="LiveId" clId="{89968501-ECAE-4DD6-905A-267B34AF7ACE}" dt="2024-03-13T06:35:55.391" v="3198" actId="478"/>
          <ac:spMkLst>
            <pc:docMk/>
            <pc:sldMk cId="4164706946" sldId="274"/>
            <ac:spMk id="5" creationId="{97423E64-E0C6-8FE8-9660-8E5EC6113655}"/>
          </ac:spMkLst>
        </pc:spChg>
        <pc:spChg chg="del">
          <ac:chgData name="학민 이" userId="d010480d295b326a" providerId="LiveId" clId="{89968501-ECAE-4DD6-905A-267B34AF7ACE}" dt="2024-03-13T06:35:59.514" v="3201" actId="478"/>
          <ac:spMkLst>
            <pc:docMk/>
            <pc:sldMk cId="4164706946" sldId="274"/>
            <ac:spMk id="6" creationId="{69D836AF-1A36-EF40-9EC4-58C24FF12D00}"/>
          </ac:spMkLst>
        </pc:spChg>
        <pc:spChg chg="mod">
          <ac:chgData name="학민 이" userId="d010480d295b326a" providerId="LiveId" clId="{89968501-ECAE-4DD6-905A-267B34AF7ACE}" dt="2024-03-13T06:50:33.719" v="3539" actId="1076"/>
          <ac:spMkLst>
            <pc:docMk/>
            <pc:sldMk cId="4164706946" sldId="274"/>
            <ac:spMk id="7" creationId="{661DF41E-8ACF-D936-680E-27E3270F5A33}"/>
          </ac:spMkLst>
        </pc:spChg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8" creationId="{66B7D18E-F8F5-D579-39D7-1B1B84B8C840}"/>
          </ac:spMkLst>
        </pc:spChg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10" creationId="{ACB098A5-E7B2-65AE-55A0-76E9761DA6DD}"/>
          </ac:spMkLst>
        </pc:spChg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11" creationId="{23C09906-07F7-4FB5-10F8-BB4EC79D4155}"/>
          </ac:spMkLst>
        </pc:spChg>
        <pc:spChg chg="mod">
          <ac:chgData name="학민 이" userId="d010480d295b326a" providerId="LiveId" clId="{89968501-ECAE-4DD6-905A-267B34AF7ACE}" dt="2024-03-13T06:36:27.856" v="3207" actId="20577"/>
          <ac:spMkLst>
            <pc:docMk/>
            <pc:sldMk cId="4164706946" sldId="274"/>
            <ac:spMk id="13" creationId="{00000000-0000-0000-0000-000000000000}"/>
          </ac:spMkLst>
        </pc:spChg>
        <pc:spChg chg="mod">
          <ac:chgData name="학민 이" userId="d010480d295b326a" providerId="LiveId" clId="{89968501-ECAE-4DD6-905A-267B34AF7ACE}" dt="2024-03-13T06:35:49.632" v="3197" actId="20577"/>
          <ac:spMkLst>
            <pc:docMk/>
            <pc:sldMk cId="4164706946" sldId="274"/>
            <ac:spMk id="16" creationId="{00000000-0000-0000-0000-000000000000}"/>
          </ac:spMkLst>
        </pc:spChg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21" creationId="{872E70D9-4650-E31B-5565-33BA9B1F4878}"/>
          </ac:spMkLst>
        </pc:spChg>
        <pc:spChg chg="mod">
          <ac:chgData name="학민 이" userId="d010480d295b326a" providerId="LiveId" clId="{89968501-ECAE-4DD6-905A-267B34AF7ACE}" dt="2024-03-13T06:48:49.358" v="3521"/>
          <ac:spMkLst>
            <pc:docMk/>
            <pc:sldMk cId="4164706946" sldId="274"/>
            <ac:spMk id="22" creationId="{9AA413BB-2709-56B8-87BC-EADEFD7251CB}"/>
          </ac:spMkLst>
        </pc:spChg>
        <pc:spChg chg="add mod">
          <ac:chgData name="학민 이" userId="d010480d295b326a" providerId="LiveId" clId="{89968501-ECAE-4DD6-905A-267B34AF7ACE}" dt="2024-03-13T06:52:39.158" v="3618" actId="164"/>
          <ac:spMkLst>
            <pc:docMk/>
            <pc:sldMk cId="4164706946" sldId="274"/>
            <ac:spMk id="25" creationId="{56E37E67-FAA3-30EE-D6B1-5EE52542191D}"/>
          </ac:spMkLst>
        </pc:spChg>
        <pc:grpChg chg="add mod">
          <ac:chgData name="학민 이" userId="d010480d295b326a" providerId="LiveId" clId="{89968501-ECAE-4DD6-905A-267B34AF7ACE}" dt="2024-03-13T06:48:57.534" v="3523" actId="1076"/>
          <ac:grpSpMkLst>
            <pc:docMk/>
            <pc:sldMk cId="4164706946" sldId="274"/>
            <ac:grpSpMk id="3" creationId="{3C78D412-D754-9B4C-F5B4-E6F1F78014CD}"/>
          </ac:grpSpMkLst>
        </pc:grpChg>
        <pc:grpChg chg="mod">
          <ac:chgData name="학민 이" userId="d010480d295b326a" providerId="LiveId" clId="{89968501-ECAE-4DD6-905A-267B34AF7ACE}" dt="2024-03-13T06:48:49.358" v="3521"/>
          <ac:grpSpMkLst>
            <pc:docMk/>
            <pc:sldMk cId="4164706946" sldId="274"/>
            <ac:grpSpMk id="12" creationId="{7E870F54-4F4C-5E58-9756-32DEB764D4DB}"/>
          </ac:grpSpMkLst>
        </pc:grpChg>
        <pc:grpChg chg="mod">
          <ac:chgData name="학민 이" userId="d010480d295b326a" providerId="LiveId" clId="{89968501-ECAE-4DD6-905A-267B34AF7ACE}" dt="2024-03-13T06:48:49.358" v="3521"/>
          <ac:grpSpMkLst>
            <pc:docMk/>
            <pc:sldMk cId="4164706946" sldId="274"/>
            <ac:grpSpMk id="14" creationId="{791FE434-D01A-2F77-0583-E416454EA7F4}"/>
          </ac:grpSpMkLst>
        </pc:grpChg>
        <pc:grpChg chg="add mod">
          <ac:chgData name="학민 이" userId="d010480d295b326a" providerId="LiveId" clId="{89968501-ECAE-4DD6-905A-267B34AF7ACE}" dt="2024-03-13T06:52:40.814" v="3623" actId="1037"/>
          <ac:grpSpMkLst>
            <pc:docMk/>
            <pc:sldMk cId="4164706946" sldId="274"/>
            <ac:grpSpMk id="26" creationId="{46B2CFCB-C922-9F5D-0309-384F1AE6652F}"/>
          </ac:grpSpMkLst>
        </pc:grpChg>
        <pc:picChg chg="del mod">
          <ac:chgData name="학민 이" userId="d010480d295b326a" providerId="LiveId" clId="{89968501-ECAE-4DD6-905A-267B34AF7ACE}" dt="2024-03-13T06:35:56.483" v="3200" actId="478"/>
          <ac:picMkLst>
            <pc:docMk/>
            <pc:sldMk cId="4164706946" sldId="274"/>
            <ac:picMk id="9" creationId="{05193588-FFBE-56A5-101B-2C627269EC35}"/>
          </ac:picMkLst>
        </pc:picChg>
        <pc:picChg chg="add mod modCrop">
          <ac:chgData name="학민 이" userId="d010480d295b326a" providerId="LiveId" clId="{89968501-ECAE-4DD6-905A-267B34AF7ACE}" dt="2024-03-13T06:52:39.158" v="3618" actId="164"/>
          <ac:picMkLst>
            <pc:docMk/>
            <pc:sldMk cId="4164706946" sldId="274"/>
            <ac:picMk id="24" creationId="{F1DF7736-3297-AEB6-E2B8-8673173FF39F}"/>
          </ac:picMkLst>
        </pc:picChg>
        <pc:cxnChg chg="mod">
          <ac:chgData name="학민 이" userId="d010480d295b326a" providerId="LiveId" clId="{89968501-ECAE-4DD6-905A-267B34AF7ACE}" dt="2024-03-13T06:48:49.358" v="3521"/>
          <ac:cxnSpMkLst>
            <pc:docMk/>
            <pc:sldMk cId="4164706946" sldId="274"/>
            <ac:cxnSpMk id="17" creationId="{2E2880B6-63D7-9CEE-2566-D50D4DC68F56}"/>
          </ac:cxnSpMkLst>
        </pc:cxnChg>
        <pc:cxnChg chg="mod">
          <ac:chgData name="학민 이" userId="d010480d295b326a" providerId="LiveId" clId="{89968501-ECAE-4DD6-905A-267B34AF7ACE}" dt="2024-03-13T06:48:49.358" v="3521"/>
          <ac:cxnSpMkLst>
            <pc:docMk/>
            <pc:sldMk cId="4164706946" sldId="274"/>
            <ac:cxnSpMk id="18" creationId="{209F7482-219C-3295-6F3C-809F8B1E7AFC}"/>
          </ac:cxnSpMkLst>
        </pc:cxnChg>
        <pc:cxnChg chg="mod">
          <ac:chgData name="학민 이" userId="d010480d295b326a" providerId="LiveId" clId="{89968501-ECAE-4DD6-905A-267B34AF7ACE}" dt="2024-03-13T06:48:49.358" v="3521"/>
          <ac:cxnSpMkLst>
            <pc:docMk/>
            <pc:sldMk cId="4164706946" sldId="274"/>
            <ac:cxnSpMk id="19" creationId="{08F27D3F-F5AD-6EDC-09A4-A370F11F955E}"/>
          </ac:cxnSpMkLst>
        </pc:cxnChg>
        <pc:cxnChg chg="mod">
          <ac:chgData name="학민 이" userId="d010480d295b326a" providerId="LiveId" clId="{89968501-ECAE-4DD6-905A-267B34AF7ACE}" dt="2024-03-13T06:48:49.358" v="3521"/>
          <ac:cxnSpMkLst>
            <pc:docMk/>
            <pc:sldMk cId="4164706946" sldId="274"/>
            <ac:cxnSpMk id="20" creationId="{9599CEF7-155A-B7FC-A564-59B49FDDA87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9FF6-4491-47E5-B209-8C7F933F7400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60E57-BCE2-4B4B-A025-2AB091C30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5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WFS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주차 현황보고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4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en-US" altLang="ko-KR" dirty="0"/>
              <a:t>WBS, </a:t>
            </a:r>
            <a:r>
              <a:rPr lang="ko-KR" altLang="en-US" dirty="0"/>
              <a:t>두번째로 </a:t>
            </a:r>
            <a:r>
              <a:rPr lang="en-US" altLang="ko-KR" dirty="0"/>
              <a:t>WBS</a:t>
            </a:r>
            <a:r>
              <a:rPr lang="ko-KR" altLang="en-US" dirty="0"/>
              <a:t>에 따른 </a:t>
            </a:r>
            <a:r>
              <a:rPr lang="ko-KR" altLang="en-US" dirty="0" err="1"/>
              <a:t>파트별</a:t>
            </a:r>
            <a:r>
              <a:rPr lang="ko-KR" altLang="en-US" dirty="0"/>
              <a:t> 진행상황입니다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0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WBS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이전 </a:t>
            </a:r>
            <a:r>
              <a:rPr lang="en-US" altLang="ko-KR" dirty="0"/>
              <a:t>3</a:t>
            </a:r>
            <a:r>
              <a:rPr lang="ko-KR" altLang="en-US" dirty="0"/>
              <a:t>월에 진행한 계획 파트의 전반적인 작업을 완료했으며</a:t>
            </a:r>
            <a:r>
              <a:rPr lang="en-US" altLang="ko-KR" dirty="0"/>
              <a:t>,</a:t>
            </a:r>
            <a:r>
              <a:rPr lang="ko-KR" altLang="en-US" dirty="0"/>
              <a:t> 현재 </a:t>
            </a: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CSS, </a:t>
            </a:r>
            <a:r>
              <a:rPr lang="ko-KR" altLang="en-US" dirty="0"/>
              <a:t>자바스크립트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 err="1"/>
              <a:t>opcncv</a:t>
            </a:r>
            <a:r>
              <a:rPr lang="ko-KR" altLang="en-US" dirty="0"/>
              <a:t>위주의 학습을 진행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61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번호판 인식 파트입니다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번호판 인식을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진행하기 위해</a:t>
            </a:r>
            <a:r>
              <a:rPr lang="en-US" altLang="ko-KR" dirty="0"/>
              <a:t> Tesseract, </a:t>
            </a:r>
            <a:r>
              <a:rPr lang="en-US" altLang="ko-KR" dirty="0" err="1"/>
              <a:t>opencv</a:t>
            </a:r>
            <a:r>
              <a:rPr lang="en-US" altLang="ko-KR" dirty="0"/>
              <a:t>, </a:t>
            </a:r>
            <a:r>
              <a:rPr lang="ko-KR" altLang="en-US" dirty="0"/>
              <a:t>파이썬 등 기본 환경 설정을 완료했고</a:t>
            </a:r>
            <a:r>
              <a:rPr lang="en-US" altLang="ko-KR" dirty="0"/>
              <a:t>,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</a:t>
            </a:r>
            <a:r>
              <a:rPr lang="en-US" altLang="ko-KR" dirty="0"/>
              <a:t>Tesseract</a:t>
            </a:r>
            <a:r>
              <a:rPr lang="ko-KR" altLang="en-US" dirty="0"/>
              <a:t>가 정상적으로 설치 및 작동하는 걸 확인했습니다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또한 교수님께서 저번에 피드백 주신 부분도 확인해봤는데</a:t>
            </a:r>
            <a:r>
              <a:rPr lang="en-US" altLang="ko-KR" dirty="0"/>
              <a:t>, </a:t>
            </a:r>
            <a:r>
              <a:rPr lang="ko-KR" altLang="en-US" dirty="0"/>
              <a:t>자원 사용률이나 실행시간 부분도 크게 무리가 없는 것으로 판단하여 일단 </a:t>
            </a:r>
            <a:r>
              <a:rPr lang="en-US" altLang="ko-KR" dirty="0"/>
              <a:t>Tesseract</a:t>
            </a:r>
            <a:r>
              <a:rPr lang="ko-KR" altLang="en-US" dirty="0"/>
              <a:t>를 사용하여 진행 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22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진행한 이미지 </a:t>
            </a:r>
            <a:r>
              <a:rPr lang="ko-KR" altLang="en-US" dirty="0" err="1"/>
              <a:t>전처리</a:t>
            </a:r>
            <a:r>
              <a:rPr lang="ko-KR" altLang="en-US" dirty="0"/>
              <a:t> 실습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번호판 인식 파트에서는 </a:t>
            </a:r>
            <a:r>
              <a:rPr lang="en-US" altLang="ko-KR" dirty="0" err="1"/>
              <a:t>opencv</a:t>
            </a:r>
            <a:r>
              <a:rPr lang="ko-KR" altLang="en-US" dirty="0"/>
              <a:t>를 활용한 </a:t>
            </a:r>
            <a:r>
              <a:rPr lang="ko-KR" altLang="en-US" dirty="0" err="1"/>
              <a:t>전처리</a:t>
            </a:r>
            <a:r>
              <a:rPr lang="ko-KR" altLang="en-US" dirty="0"/>
              <a:t> 단계 실습을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실습의 결과</a:t>
            </a:r>
            <a:r>
              <a:rPr lang="en-US" altLang="ko-KR" dirty="0"/>
              <a:t>, </a:t>
            </a:r>
            <a:r>
              <a:rPr lang="ko-KR" altLang="en-US" dirty="0"/>
              <a:t>사용한 함수들은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이미지 상의 잡음이나 작은 특징들을 제거하기 위해</a:t>
            </a:r>
            <a:r>
              <a:rPr lang="en-US" altLang="ko-KR" dirty="0"/>
              <a:t>, </a:t>
            </a:r>
            <a:r>
              <a:rPr lang="ko-KR" altLang="en-US" dirty="0"/>
              <a:t>오프닝</a:t>
            </a:r>
            <a:r>
              <a:rPr lang="en-US" altLang="ko-KR" dirty="0"/>
              <a:t>,</a:t>
            </a:r>
            <a:r>
              <a:rPr lang="ko-KR" altLang="en-US" dirty="0" err="1"/>
              <a:t>클로징연산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가우시안</a:t>
            </a:r>
            <a:r>
              <a:rPr lang="ko-KR" altLang="en-US" dirty="0"/>
              <a:t> 필터를 적용했습니다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이미지의 처리속도 향상과 뚜렷한 객체 구분을 위해 </a:t>
            </a:r>
            <a:r>
              <a:rPr lang="ko-KR" altLang="en-US" dirty="0" err="1"/>
              <a:t>스레스홀드를</a:t>
            </a:r>
            <a:r>
              <a:rPr lang="ko-KR" altLang="en-US" dirty="0"/>
              <a:t> 적용하고</a:t>
            </a:r>
            <a:r>
              <a:rPr lang="en-US" altLang="ko-KR" dirty="0"/>
              <a:t>, </a:t>
            </a:r>
            <a:r>
              <a:rPr lang="ko-KR" altLang="en-US" dirty="0"/>
              <a:t>윤곽선을 검출하는 단계까지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68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프론트엔드</a:t>
            </a:r>
            <a:r>
              <a:rPr lang="ko-KR" altLang="en-US" dirty="0"/>
              <a:t> 파트입니다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err="1"/>
              <a:t>프론트엔드에서는</a:t>
            </a:r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(</a:t>
            </a:r>
            <a:r>
              <a:rPr lang="ko-KR" altLang="en-US" dirty="0"/>
              <a:t>자바스크립트</a:t>
            </a:r>
            <a:r>
              <a:rPr lang="en-US" altLang="ko-KR" dirty="0"/>
              <a:t>)</a:t>
            </a:r>
            <a:r>
              <a:rPr lang="ko-KR" altLang="en-US" dirty="0"/>
              <a:t>를 활용하여 로그인 페이지를 실습해보았습니다</a:t>
            </a:r>
            <a:r>
              <a:rPr lang="en-US" altLang="ko-KR" dirty="0"/>
              <a:t>.</a:t>
            </a:r>
            <a:r>
              <a:rPr lang="ko-KR" altLang="en-US" dirty="0"/>
              <a:t> 기본적인 </a:t>
            </a:r>
            <a:r>
              <a:rPr lang="en-US" altLang="ko-KR" dirty="0"/>
              <a:t>HTML</a:t>
            </a:r>
            <a:r>
              <a:rPr lang="ko-KR" altLang="en-US" dirty="0"/>
              <a:t>실습을 통해 로그인 페이지의 웹 요소를 구현했고</a:t>
            </a:r>
            <a:r>
              <a:rPr lang="en-US" altLang="ko-KR" dirty="0"/>
              <a:t>, </a:t>
            </a:r>
            <a:r>
              <a:rPr lang="ko-KR" altLang="en-US" dirty="0"/>
              <a:t>이에 </a:t>
            </a:r>
            <a:r>
              <a:rPr lang="en-US" altLang="ko-KR" dirty="0"/>
              <a:t>CSS</a:t>
            </a:r>
            <a:r>
              <a:rPr lang="ko-KR" altLang="en-US" dirty="0"/>
              <a:t>를 적용해 오른쪽사진처럼 디자인했습니다</a:t>
            </a:r>
            <a:r>
              <a:rPr lang="en-US" altLang="ko-KR" dirty="0"/>
              <a:t>.</a:t>
            </a:r>
            <a:r>
              <a:rPr lang="ko-KR" altLang="en-US" dirty="0"/>
              <a:t> 현재 사진 속 디자인은 </a:t>
            </a:r>
            <a:r>
              <a:rPr lang="en-US" altLang="ko-KR" dirty="0"/>
              <a:t>bootstrap</a:t>
            </a:r>
            <a:r>
              <a:rPr lang="ko-KR" altLang="en-US" dirty="0"/>
              <a:t>에서 다운받은 </a:t>
            </a:r>
            <a:r>
              <a:rPr lang="en-US" altLang="ko-KR" dirty="0" err="1"/>
              <a:t>css</a:t>
            </a:r>
            <a:r>
              <a:rPr lang="ko-KR" altLang="en-US" dirty="0"/>
              <a:t>로 구현하였습니다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35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</a:t>
            </a:r>
            <a:r>
              <a:rPr lang="en-US" altLang="ko-KR" dirty="0"/>
              <a:t>, JS</a:t>
            </a:r>
            <a:r>
              <a:rPr lang="ko-KR" altLang="en-US" dirty="0"/>
              <a:t>를 적용해 현재 로그인 페이지내 프로그램 기능을 추가한 상태입니다</a:t>
            </a:r>
            <a:r>
              <a:rPr lang="en-US" altLang="ko-KR" dirty="0"/>
              <a:t>.</a:t>
            </a:r>
            <a:r>
              <a:rPr lang="ko-KR" altLang="en-US" dirty="0"/>
              <a:t> 이 실습에서는 사용자가 번호판과 전화번호를 입력하지 않을 시 경고창을 띄우는 기능입니다</a:t>
            </a:r>
            <a:r>
              <a:rPr lang="en-US" altLang="ko-KR" dirty="0"/>
              <a:t>. </a:t>
            </a:r>
            <a:r>
              <a:rPr lang="ko-KR" altLang="en-US" dirty="0"/>
              <a:t>결과는 보시는 영상과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1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프로젝트 현황 보고를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1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7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5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2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9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2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89470" y="2490823"/>
            <a:ext cx="8613059" cy="1587824"/>
          </a:xfrm>
          <a:prstGeom prst="roundRect">
            <a:avLst>
              <a:gd name="adj" fmla="val 8989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rgbClr val="82828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C32EE-C807-3A62-A554-D194DCD6D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2" y="2789021"/>
            <a:ext cx="1142451" cy="11424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1C53536-2290-9152-C0A8-9478E7708212}"/>
              </a:ext>
            </a:extLst>
          </p:cNvPr>
          <p:cNvGrpSpPr/>
          <p:nvPr/>
        </p:nvGrpSpPr>
        <p:grpSpPr>
          <a:xfrm>
            <a:off x="2384383" y="2461403"/>
            <a:ext cx="948595" cy="342647"/>
            <a:chOff x="7783479" y="606851"/>
            <a:chExt cx="925099" cy="334160"/>
          </a:xfrm>
          <a:solidFill>
            <a:schemeClr val="bg1"/>
          </a:solidFill>
          <a:effectLst>
            <a:outerShdw dist="38100" dir="27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21">
              <a:extLst>
                <a:ext uri="{FF2B5EF4-FFF2-40B4-BE49-F238E27FC236}">
                  <a16:creationId xmlns:a16="http://schemas.microsoft.com/office/drawing/2014/main" id="{0CDC7A1C-F903-04E7-AB5D-BC59DA186C8B}"/>
                </a:ext>
              </a:extLst>
            </p:cNvPr>
            <p:cNvSpPr/>
            <p:nvPr/>
          </p:nvSpPr>
          <p:spPr>
            <a:xfrm rot="20462479" flipH="1">
              <a:off x="7834871" y="746304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FF7C80"/>
                </a:solidFill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A09E5400-D55C-3EB9-7307-83C51D785482}"/>
                </a:ext>
              </a:extLst>
            </p:cNvPr>
            <p:cNvSpPr/>
            <p:nvPr/>
          </p:nvSpPr>
          <p:spPr>
            <a:xfrm>
              <a:off x="7783479" y="606851"/>
              <a:ext cx="925099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rgbClr val="FF7C80"/>
                  </a:solidFill>
                </a:rPr>
                <a:t>2024.04.13.</a:t>
              </a:r>
              <a:endParaRPr lang="ko-KR" altLang="en-US" sz="1050" b="1" dirty="0">
                <a:solidFill>
                  <a:srgbClr val="FF7C80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74B85D-C24A-88AF-CCD2-FE696ECED31E}"/>
              </a:ext>
            </a:extLst>
          </p:cNvPr>
          <p:cNvSpPr/>
          <p:nvPr/>
        </p:nvSpPr>
        <p:spPr>
          <a:xfrm>
            <a:off x="9004368" y="5147836"/>
            <a:ext cx="279894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팀명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WFS (Wise Fire Solution)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팀장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201910906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이학민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201810893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조주성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201910899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배수한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201910913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형성빈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EBBDE-548B-665E-ECB6-21F9FBADD4FD}"/>
              </a:ext>
            </a:extLst>
          </p:cNvPr>
          <p:cNvSpPr txBox="1"/>
          <p:nvPr/>
        </p:nvSpPr>
        <p:spPr>
          <a:xfrm>
            <a:off x="3556380" y="3023125"/>
            <a:ext cx="6216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전기차 화재감지 및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경보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013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49382" y="199149"/>
            <a:ext cx="1168353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76009" y="255075"/>
            <a:ext cx="4054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dirty="0">
                <a:ln w="95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Tmon몬소리 Black" panose="02000A03000000000000" pitchFamily="2" charset="-127"/>
                <a:cs typeface="+mn-cs"/>
              </a:rPr>
              <a:t>목차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23E64-E0C6-8FE8-9660-8E5EC6113655}"/>
              </a:ext>
            </a:extLst>
          </p:cNvPr>
          <p:cNvSpPr/>
          <p:nvPr/>
        </p:nvSpPr>
        <p:spPr>
          <a:xfrm>
            <a:off x="4339937" y="1922305"/>
            <a:ext cx="350242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WBS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현황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번호판 인식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2.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주차장 관리 시스템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4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FDB663AC-20F7-807E-A562-782BC1540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984"/>
            <a:ext cx="12192000" cy="573201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>
                <a:ln w="95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Tmon몬소리 Black" panose="02000A03000000000000" pitchFamily="2" charset="-127"/>
                <a:cs typeface="+mn-cs"/>
              </a:rPr>
              <a:t>WBS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7C590A-158A-F3F0-577F-768B610D2A8B}"/>
              </a:ext>
            </a:extLst>
          </p:cNvPr>
          <p:cNvSpPr/>
          <p:nvPr/>
        </p:nvSpPr>
        <p:spPr>
          <a:xfrm>
            <a:off x="677367" y="1933903"/>
            <a:ext cx="11514633" cy="170267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9A7C8-9410-9E43-5F40-F0D0DB04E1CA}"/>
              </a:ext>
            </a:extLst>
          </p:cNvPr>
          <p:cNvSpPr/>
          <p:nvPr/>
        </p:nvSpPr>
        <p:spPr>
          <a:xfrm>
            <a:off x="677367" y="3636579"/>
            <a:ext cx="11514633" cy="32214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A787C3-6F66-0A62-0DA2-B539D96DE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" y="2621397"/>
            <a:ext cx="396274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번호판 인식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E95034-7ECB-2D7B-4876-14013EEE9A73}"/>
              </a:ext>
            </a:extLst>
          </p:cNvPr>
          <p:cNvSpPr/>
          <p:nvPr/>
        </p:nvSpPr>
        <p:spPr>
          <a:xfrm>
            <a:off x="268029" y="664834"/>
            <a:ext cx="43362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이미지 </a:t>
            </a:r>
            <a:r>
              <a:rPr lang="ko-KR" alt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실습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C00B2D-C34D-84E1-FB39-7E97C14FEF92}"/>
              </a:ext>
            </a:extLst>
          </p:cNvPr>
          <p:cNvSpPr/>
          <p:nvPr/>
        </p:nvSpPr>
        <p:spPr>
          <a:xfrm>
            <a:off x="6787197" y="795075"/>
            <a:ext cx="433624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3825BF-A48B-ADEC-CFFA-59EE78145500}"/>
              </a:ext>
            </a:extLst>
          </p:cNvPr>
          <p:cNvSpPr/>
          <p:nvPr/>
        </p:nvSpPr>
        <p:spPr>
          <a:xfrm>
            <a:off x="6787197" y="1602630"/>
            <a:ext cx="5485666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en-US" altLang="ko-KR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Tesseract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설치 및 환경설정 완료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Tesseract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정상 작동 확인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텍스트, 소프트웨어, 멀티미디어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E5565BC-A584-DA69-7D4E-DBBE7DF88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4"/>
          <a:stretch/>
        </p:blipFill>
        <p:spPr>
          <a:xfrm>
            <a:off x="7078796" y="4103565"/>
            <a:ext cx="4902464" cy="1284480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F9CBE3D-AAE0-DE22-0D5A-4A4DF6068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" b="56799"/>
          <a:stretch/>
        </p:blipFill>
        <p:spPr>
          <a:xfrm>
            <a:off x="7078798" y="2623335"/>
            <a:ext cx="4902464" cy="1284480"/>
          </a:xfrm>
          <a:prstGeom prst="rect">
            <a:avLst/>
          </a:prstGeom>
        </p:spPr>
      </p:pic>
      <p:pic>
        <p:nvPicPr>
          <p:cNvPr id="8" name="그림 7" descr="텍스트, 폰트, 직사각형, 표지판이(가) 표시된 사진&#10;&#10;자동 생성된 설명">
            <a:extLst>
              <a:ext uri="{FF2B5EF4-FFF2-40B4-BE49-F238E27FC236}">
                <a16:creationId xmlns:a16="http://schemas.microsoft.com/office/drawing/2014/main" id="{CB4DAB43-FC41-4D8B-B2CD-3C23A5564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3" y="1557083"/>
            <a:ext cx="2827126" cy="2350732"/>
          </a:xfrm>
          <a:prstGeom prst="rect">
            <a:avLst/>
          </a:prstGeom>
        </p:spPr>
      </p:pic>
      <p:pic>
        <p:nvPicPr>
          <p:cNvPr id="5" name="그림 4" descr="텍스트, 소프트웨어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73988A83-63C1-FFBE-A63B-16A7E883D9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8" t="47629" r="29795" b="49152"/>
          <a:stretch/>
        </p:blipFill>
        <p:spPr>
          <a:xfrm>
            <a:off x="7457629" y="5792925"/>
            <a:ext cx="4144798" cy="540000"/>
          </a:xfrm>
          <a:prstGeom prst="rect">
            <a:avLst/>
          </a:prstGeom>
        </p:spPr>
      </p:pic>
      <p:pic>
        <p:nvPicPr>
          <p:cNvPr id="9" name="그림 8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32873C9-D380-BF69-F71C-1F57F0006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1" t="40642" r="30089" b="44532"/>
          <a:stretch/>
        </p:blipFill>
        <p:spPr>
          <a:xfrm>
            <a:off x="1296662" y="4308119"/>
            <a:ext cx="3816543" cy="23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번호판 인식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394A2D5-3C0D-B242-B945-DBE49BFF76BB}"/>
              </a:ext>
            </a:extLst>
          </p:cNvPr>
          <p:cNvSpPr/>
          <p:nvPr/>
        </p:nvSpPr>
        <p:spPr>
          <a:xfrm>
            <a:off x="259081" y="1436026"/>
            <a:ext cx="3600000" cy="2520000"/>
          </a:xfrm>
          <a:custGeom>
            <a:avLst/>
            <a:gdLst/>
            <a:ahLst/>
            <a:cxnLst/>
            <a:rect l="l" t="t" r="r" b="b"/>
            <a:pathLst>
              <a:path w="6674676" h="4452151">
                <a:moveTo>
                  <a:pt x="0" y="0"/>
                </a:moveTo>
                <a:lnTo>
                  <a:pt x="6674676" y="0"/>
                </a:lnTo>
                <a:lnTo>
                  <a:pt x="6674676" y="4452151"/>
                </a:lnTo>
                <a:lnTo>
                  <a:pt x="0" y="4452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207501A-57EC-EE9B-0A5D-8A4516CD3F90}"/>
              </a:ext>
            </a:extLst>
          </p:cNvPr>
          <p:cNvSpPr/>
          <p:nvPr/>
        </p:nvSpPr>
        <p:spPr>
          <a:xfrm>
            <a:off x="4032371" y="1436026"/>
            <a:ext cx="3600000" cy="2520000"/>
          </a:xfrm>
          <a:custGeom>
            <a:avLst/>
            <a:gdLst/>
            <a:ahLst/>
            <a:cxnLst/>
            <a:rect l="l" t="t" r="r" b="b"/>
            <a:pathLst>
              <a:path w="6674919" h="4451851">
                <a:moveTo>
                  <a:pt x="0" y="0"/>
                </a:moveTo>
                <a:lnTo>
                  <a:pt x="6674919" y="0"/>
                </a:lnTo>
                <a:lnTo>
                  <a:pt x="6674919" y="4451851"/>
                </a:lnTo>
                <a:lnTo>
                  <a:pt x="0" y="4451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A702878-C90F-11BD-A767-F5B5AB901362}"/>
              </a:ext>
            </a:extLst>
          </p:cNvPr>
          <p:cNvSpPr/>
          <p:nvPr/>
        </p:nvSpPr>
        <p:spPr>
          <a:xfrm>
            <a:off x="259081" y="4146222"/>
            <a:ext cx="3600000" cy="2520000"/>
          </a:xfrm>
          <a:custGeom>
            <a:avLst/>
            <a:gdLst/>
            <a:ahLst/>
            <a:cxnLst/>
            <a:rect l="l" t="t" r="r" b="b"/>
            <a:pathLst>
              <a:path w="6674919" h="4451851">
                <a:moveTo>
                  <a:pt x="0" y="0"/>
                </a:moveTo>
                <a:lnTo>
                  <a:pt x="6674919" y="0"/>
                </a:lnTo>
                <a:lnTo>
                  <a:pt x="6674919" y="4451851"/>
                </a:lnTo>
                <a:lnTo>
                  <a:pt x="0" y="4451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2" b="-172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FE5C28-B0B2-ED9C-8CA4-C04731D723F7}"/>
              </a:ext>
            </a:extLst>
          </p:cNvPr>
          <p:cNvSpPr/>
          <p:nvPr/>
        </p:nvSpPr>
        <p:spPr>
          <a:xfrm>
            <a:off x="268029" y="664834"/>
            <a:ext cx="43362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이미지 </a:t>
            </a:r>
            <a:r>
              <a:rPr lang="ko-KR" alt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실습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797356-07F6-7621-B1D4-02B11D19B86D}"/>
              </a:ext>
            </a:extLst>
          </p:cNvPr>
          <p:cNvSpPr/>
          <p:nvPr/>
        </p:nvSpPr>
        <p:spPr>
          <a:xfrm>
            <a:off x="8004636" y="690100"/>
            <a:ext cx="433624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Opencv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55CBD-9CB4-F80F-BBF6-BDB91553C7CE}"/>
              </a:ext>
            </a:extLst>
          </p:cNvPr>
          <p:cNvSpPr/>
          <p:nvPr/>
        </p:nvSpPr>
        <p:spPr>
          <a:xfrm>
            <a:off x="7965858" y="1509112"/>
            <a:ext cx="4336244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그레이 스케일 변경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Opening, Closing Operation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가우시안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필터링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09FCD0-DA18-01E5-65A3-3989B64E0A92}"/>
              </a:ext>
            </a:extLst>
          </p:cNvPr>
          <p:cNvSpPr/>
          <p:nvPr/>
        </p:nvSpPr>
        <p:spPr>
          <a:xfrm>
            <a:off x="8004636" y="4479168"/>
            <a:ext cx="4336244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적응형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Threshold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적용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윤곽선 검출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1DFE52B5-4713-D3C0-5C52-E5E526A9D5D8}"/>
              </a:ext>
            </a:extLst>
          </p:cNvPr>
          <p:cNvSpPr/>
          <p:nvPr/>
        </p:nvSpPr>
        <p:spPr>
          <a:xfrm>
            <a:off x="4032371" y="4161974"/>
            <a:ext cx="3600000" cy="2520000"/>
          </a:xfrm>
          <a:custGeom>
            <a:avLst/>
            <a:gdLst/>
            <a:ahLst/>
            <a:cxnLst/>
            <a:rect l="l" t="t" r="r" b="b"/>
            <a:pathLst>
              <a:path w="6674676" h="4451694">
                <a:moveTo>
                  <a:pt x="0" y="0"/>
                </a:moveTo>
                <a:lnTo>
                  <a:pt x="6674676" y="0"/>
                </a:lnTo>
                <a:lnTo>
                  <a:pt x="6674676" y="4451693"/>
                </a:lnTo>
                <a:lnTo>
                  <a:pt x="0" y="445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" r="-19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82E3DF-3A7E-C8C1-51BC-470B8F71A13D}"/>
              </a:ext>
            </a:extLst>
          </p:cNvPr>
          <p:cNvSpPr/>
          <p:nvPr/>
        </p:nvSpPr>
        <p:spPr>
          <a:xfrm>
            <a:off x="8004636" y="3136627"/>
            <a:ext cx="433624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cv2.cvtColor, cv2.morphologyEx, cv2.GaussianBlur,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294D74-0242-C855-4739-06D1F12C00A1}"/>
              </a:ext>
            </a:extLst>
          </p:cNvPr>
          <p:cNvSpPr/>
          <p:nvPr/>
        </p:nvSpPr>
        <p:spPr>
          <a:xfrm>
            <a:off x="7965858" y="5753876"/>
            <a:ext cx="433624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cv2.adaptiveThreshold, cv2.findContours</a:t>
            </a:r>
          </a:p>
        </p:txBody>
      </p:sp>
    </p:spTree>
    <p:extLst>
      <p:ext uri="{BB962C8B-B14F-4D97-AF65-F5344CB8AC3E}">
        <p14:creationId xmlns:p14="http://schemas.microsoft.com/office/powerpoint/2010/main" val="350351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 관리 시스템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프론트엔드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49395BD2-E5B4-F97E-936A-DEC3080A4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2" b="58824"/>
          <a:stretch/>
        </p:blipFill>
        <p:spPr>
          <a:xfrm>
            <a:off x="274484" y="1569066"/>
            <a:ext cx="5642264" cy="27639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2D3173-B105-FAD6-C483-326BB907B63E}"/>
              </a:ext>
            </a:extLst>
          </p:cNvPr>
          <p:cNvSpPr/>
          <p:nvPr/>
        </p:nvSpPr>
        <p:spPr>
          <a:xfrm>
            <a:off x="268029" y="761654"/>
            <a:ext cx="350242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실습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 descr="텍스트, 폰트, 도표, 소프트웨어이(가) 표시된 사진&#10;&#10;자동 생성된 설명">
            <a:extLst>
              <a:ext uri="{FF2B5EF4-FFF2-40B4-BE49-F238E27FC236}">
                <a16:creationId xmlns:a16="http://schemas.microsoft.com/office/drawing/2014/main" id="{A87E5698-59E8-E1B1-ACBA-8F98FBCD9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6" r="25085" b="16065"/>
          <a:stretch/>
        </p:blipFill>
        <p:spPr>
          <a:xfrm>
            <a:off x="6185656" y="1569066"/>
            <a:ext cx="5731860" cy="39277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05421B-6ADE-6ED9-1229-BA9386608C1F}"/>
              </a:ext>
            </a:extLst>
          </p:cNvPr>
          <p:cNvSpPr/>
          <p:nvPr/>
        </p:nvSpPr>
        <p:spPr>
          <a:xfrm>
            <a:off x="6096000" y="833224"/>
            <a:ext cx="350242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실습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6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 관리 시스템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프론트엔드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2D3173-B105-FAD6-C483-326BB907B63E}"/>
              </a:ext>
            </a:extLst>
          </p:cNvPr>
          <p:cNvSpPr/>
          <p:nvPr/>
        </p:nvSpPr>
        <p:spPr>
          <a:xfrm>
            <a:off x="268029" y="761654"/>
            <a:ext cx="350242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 결과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5C19BE66">
            <a:hlinkClick r:id="" action="ppaction://media"/>
            <a:extLst>
              <a:ext uri="{FF2B5EF4-FFF2-40B4-BE49-F238E27FC236}">
                <a16:creationId xmlns:a16="http://schemas.microsoft.com/office/drawing/2014/main" id="{C73CAA87-5CC6-492B-2118-994271E42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854" y="1690685"/>
            <a:ext cx="9204388" cy="46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/>
        </p:nvSpPr>
        <p:spPr>
          <a:xfrm>
            <a:off x="2714314" y="2824120"/>
            <a:ext cx="6763372" cy="120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829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402</Words>
  <Application>Microsoft Office PowerPoint</Application>
  <PresentationFormat>와이드스크린</PresentationFormat>
  <Paragraphs>65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Suhan Bae</cp:lastModifiedBy>
  <cp:revision>60</cp:revision>
  <dcterms:created xsi:type="dcterms:W3CDTF">2024-02-20T06:07:56Z</dcterms:created>
  <dcterms:modified xsi:type="dcterms:W3CDTF">2024-04-12T06:00:27Z</dcterms:modified>
</cp:coreProperties>
</file>